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2"/>
  </p:sldMasterIdLst>
  <p:notesMasterIdLst>
    <p:notesMasterId r:id="rId20"/>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 id="274"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p15:clr>
            <a:srgbClr val="A4A3A4"/>
          </p15:clr>
        </p15:guide>
        <p15:guide id="2" pos="144">
          <p15:clr>
            <a:srgbClr val="A4A3A4"/>
          </p15:clr>
        </p15:guide>
        <p15:guide id="3" orient="horz" pos="1620">
          <p15:clr>
            <a:srgbClr val="A4A3A4"/>
          </p15:clr>
        </p15:guide>
        <p15:guide id="4" orient="horz" pos="6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 /><Relationship Id="rId13" Type="http://schemas.openxmlformats.org/officeDocument/2006/relationships/slide" Target="slides/slide11.xml" /><Relationship Id="rId18" Type="http://schemas.openxmlformats.org/officeDocument/2006/relationships/slide" Target="slides/slide16.xml" /><Relationship Id="rId3" Type="http://schemas.openxmlformats.org/officeDocument/2006/relationships/slide" Target="slides/slide1.xml" /><Relationship Id="rId21" Type="http://schemas.openxmlformats.org/officeDocument/2006/relationships/presProps" Target="presProps.xml" /><Relationship Id="rId7" Type="http://schemas.openxmlformats.org/officeDocument/2006/relationships/slide" Target="slides/slide5.xml" /><Relationship Id="rId12" Type="http://schemas.openxmlformats.org/officeDocument/2006/relationships/slide" Target="slides/slide10.xml" /><Relationship Id="rId17" Type="http://schemas.openxmlformats.org/officeDocument/2006/relationships/slide" Target="slides/slide15.xml" /><Relationship Id="rId2" Type="http://schemas.openxmlformats.org/officeDocument/2006/relationships/slideMaster" Target="slideMasters/slideMaster1.xml" /><Relationship Id="rId16" Type="http://schemas.openxmlformats.org/officeDocument/2006/relationships/slide" Target="slides/slide14.xml" /><Relationship Id="rId20" Type="http://schemas.openxmlformats.org/officeDocument/2006/relationships/notesMaster" Target="notesMasters/notesMaster1.xml" /><Relationship Id="rId1" Type="http://schemas.openxmlformats.org/officeDocument/2006/relationships/customXml" Target="../customXml/item1.xml" /><Relationship Id="rId6" Type="http://schemas.openxmlformats.org/officeDocument/2006/relationships/slide" Target="slides/slide4.xml" /><Relationship Id="rId11" Type="http://schemas.openxmlformats.org/officeDocument/2006/relationships/slide" Target="slides/slide9.xml" /><Relationship Id="rId24" Type="http://schemas.openxmlformats.org/officeDocument/2006/relationships/tableStyles" Target="tableStyles.xml" /><Relationship Id="rId5" Type="http://schemas.openxmlformats.org/officeDocument/2006/relationships/slide" Target="slides/slide3.xml" /><Relationship Id="rId15" Type="http://schemas.openxmlformats.org/officeDocument/2006/relationships/slide" Target="slides/slide13.xml" /><Relationship Id="rId23" Type="http://schemas.openxmlformats.org/officeDocument/2006/relationships/theme" Target="theme/theme1.xml" /><Relationship Id="rId10" Type="http://schemas.openxmlformats.org/officeDocument/2006/relationships/slide" Target="slides/slide8.xml" /><Relationship Id="rId19" Type="http://schemas.openxmlformats.org/officeDocument/2006/relationships/slide" Target="slides/slide17.xml" /><Relationship Id="rId4" Type="http://schemas.openxmlformats.org/officeDocument/2006/relationships/slide" Target="slides/slide2.xml" /><Relationship Id="rId9" Type="http://schemas.openxmlformats.org/officeDocument/2006/relationships/slide" Target="slides/slide7.xml" /><Relationship Id="rId14" Type="http://schemas.openxmlformats.org/officeDocument/2006/relationships/slide" Target="slides/slide12.xml" /><Relationship Id="rId22"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709"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10"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0" name="Slide Image Placeholder 1"/>
          <p:cNvSpPr>
            <a:spLocks noGrp="1" noRot="1" noChangeAspect="1"/>
          </p:cNvSpPr>
          <p:nvPr>
            <p:ph type="sldImg"/>
          </p:nvPr>
        </p:nvSpPr>
        <p:spPr>
          <a:xfrm>
            <a:off x="533400" y="763588"/>
            <a:ext cx="6704013" cy="3771900"/>
          </a:xfrm>
        </p:spPr>
      </p:sp>
      <p:sp>
        <p:nvSpPr>
          <p:cNvPr id="1048591"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pPr>
            <a:endParaRPr lang="en-US" b="1" dirty="0">
              <a:latin typeface="Calibri"/>
              <a:cs typeface="Calibri"/>
            </a:endParaRPr>
          </a:p>
        </p:txBody>
      </p:sp>
      <p:sp>
        <p:nvSpPr>
          <p:cNvPr id="1048592"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PlaceHolder 1"/>
          <p:cNvSpPr>
            <a:spLocks noGrp="1" noRot="1" noChangeAspect="1"/>
          </p:cNvSpPr>
          <p:nvPr>
            <p:ph type="sldImg"/>
          </p:nvPr>
        </p:nvSpPr>
        <p:spPr>
          <a:xfrm>
            <a:off x="685800" y="1143000"/>
            <a:ext cx="5486400" cy="3086100"/>
          </a:xfrm>
          <a:prstGeom prst="rect">
            <a:avLst/>
          </a:prstGeom>
        </p:spPr>
      </p:sp>
      <p:sp>
        <p:nvSpPr>
          <p:cNvPr id="1048648"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49"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2" name="PlaceHolder 1"/>
          <p:cNvSpPr>
            <a:spLocks noGrp="1" noRot="1" noChangeAspect="1"/>
          </p:cNvSpPr>
          <p:nvPr>
            <p:ph type="sldImg"/>
          </p:nvPr>
        </p:nvSpPr>
        <p:spPr>
          <a:xfrm>
            <a:off x="685800" y="1143000"/>
            <a:ext cx="5486400" cy="3086100"/>
          </a:xfrm>
          <a:prstGeom prst="rect">
            <a:avLst/>
          </a:prstGeom>
        </p:spPr>
      </p:sp>
      <p:sp>
        <p:nvSpPr>
          <p:cNvPr id="1048653"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54"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6" name="PlaceHolder 1"/>
          <p:cNvSpPr>
            <a:spLocks noGrp="1" noRot="1" noChangeAspect="1"/>
          </p:cNvSpPr>
          <p:nvPr>
            <p:ph type="sldImg"/>
          </p:nvPr>
        </p:nvSpPr>
        <p:spPr>
          <a:xfrm>
            <a:off x="685800" y="1143000"/>
            <a:ext cx="5486400" cy="3086100"/>
          </a:xfrm>
          <a:prstGeom prst="rect">
            <a:avLst/>
          </a:prstGeom>
        </p:spPr>
      </p:sp>
      <p:sp>
        <p:nvSpPr>
          <p:cNvPr id="1048657"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58"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PlaceHolder 1"/>
          <p:cNvSpPr>
            <a:spLocks noGrp="1" noRot="1" noChangeAspect="1"/>
          </p:cNvSpPr>
          <p:nvPr>
            <p:ph type="sldImg"/>
          </p:nvPr>
        </p:nvSpPr>
        <p:spPr>
          <a:xfrm>
            <a:off x="685800" y="1143000"/>
            <a:ext cx="5486400" cy="3086100"/>
          </a:xfrm>
          <a:prstGeom prst="rect">
            <a:avLst/>
          </a:prstGeom>
        </p:spPr>
      </p:sp>
      <p:sp>
        <p:nvSpPr>
          <p:cNvPr id="1048662"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63"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PlaceHolder 1"/>
          <p:cNvSpPr>
            <a:spLocks noGrp="1" noRot="1" noChangeAspect="1"/>
          </p:cNvSpPr>
          <p:nvPr>
            <p:ph type="sldImg"/>
          </p:nvPr>
        </p:nvSpPr>
        <p:spPr>
          <a:xfrm>
            <a:off x="685800" y="1143000"/>
            <a:ext cx="5486400" cy="3086100"/>
          </a:xfrm>
          <a:prstGeom prst="rect">
            <a:avLst/>
          </a:prstGeom>
        </p:spPr>
      </p:sp>
      <p:sp>
        <p:nvSpPr>
          <p:cNvPr id="1048666"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67"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0" name="PlaceHolder 1"/>
          <p:cNvSpPr>
            <a:spLocks noGrp="1" noRot="1" noChangeAspect="1"/>
          </p:cNvSpPr>
          <p:nvPr>
            <p:ph type="sldImg"/>
          </p:nvPr>
        </p:nvSpPr>
        <p:spPr>
          <a:xfrm>
            <a:off x="685800" y="1143000"/>
            <a:ext cx="5486400" cy="3086100"/>
          </a:xfrm>
          <a:prstGeom prst="rect">
            <a:avLst/>
          </a:prstGeom>
        </p:spPr>
      </p:sp>
      <p:sp>
        <p:nvSpPr>
          <p:cNvPr id="1048671"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72"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675"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1048676"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8" name="PlaceHolder 1"/>
          <p:cNvSpPr>
            <a:spLocks noGrp="1" noRot="1" noChangeAspect="1"/>
          </p:cNvSpPr>
          <p:nvPr>
            <p:ph type="sldImg"/>
          </p:nvPr>
        </p:nvSpPr>
        <p:spPr>
          <a:xfrm>
            <a:off x="685800" y="1143000"/>
            <a:ext cx="5486400" cy="3086100"/>
          </a:xfrm>
          <a:prstGeom prst="rect">
            <a:avLst/>
          </a:prstGeom>
        </p:spPr>
      </p:sp>
      <p:sp>
        <p:nvSpPr>
          <p:cNvPr id="1048679"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1048680"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595"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048596"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599"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1048600"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604"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1048605"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609"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1048610"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614"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1048615"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1048619"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1048620"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3" name="PlaceHolder 1"/>
          <p:cNvSpPr>
            <a:spLocks noGrp="1" noRot="1" noChangeAspect="1"/>
          </p:cNvSpPr>
          <p:nvPr>
            <p:ph type="sldImg"/>
          </p:nvPr>
        </p:nvSpPr>
        <p:spPr>
          <a:xfrm>
            <a:off x="685800" y="1143000"/>
            <a:ext cx="5486400" cy="3086100"/>
          </a:xfrm>
          <a:prstGeom prst="rect">
            <a:avLst/>
          </a:prstGeom>
        </p:spPr>
      </p:sp>
      <p:sp>
        <p:nvSpPr>
          <p:cNvPr id="1048624"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25"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7" name="PlaceHolder 1"/>
          <p:cNvSpPr>
            <a:spLocks noGrp="1" noRot="1" noChangeAspect="1"/>
          </p:cNvSpPr>
          <p:nvPr>
            <p:ph type="sldImg"/>
          </p:nvPr>
        </p:nvSpPr>
        <p:spPr>
          <a:xfrm>
            <a:off x="685800" y="1143000"/>
            <a:ext cx="5486400" cy="3086100"/>
          </a:xfrm>
          <a:prstGeom prst="rect">
            <a:avLst/>
          </a:prstGeom>
        </p:spPr>
      </p:sp>
      <p:sp>
        <p:nvSpPr>
          <p:cNvPr id="1048628"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1048629"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048593"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1048692"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048684"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1048685"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048580"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48582" name="Date Placeholder 3"/>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4/20/2024</a:t>
            </a:fld>
            <a:endParaRPr lang="en-US"/>
          </a:p>
        </p:txBody>
      </p:sp>
      <p:sp>
        <p:nvSpPr>
          <p:cNvPr id="1048583"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1048584"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1048686"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lvl1pPr>
            <a:lvl2pPr lvl="1" algn="l">
              <a:lnSpc>
                <a:spcPct val="100000"/>
              </a:lnSpc>
              <a:spcBef>
                <a:spcPts val="0"/>
              </a:spcBef>
              <a:spcAft>
                <a:spcPts val="0"/>
              </a:spcAft>
              <a:buSzPts val="2800"/>
              <a:buNone/>
            </a:lvl2pPr>
            <a:lvl3pPr lvl="2" algn="l">
              <a:lnSpc>
                <a:spcPct val="100000"/>
              </a:lnSpc>
              <a:spcBef>
                <a:spcPts val="0"/>
              </a:spcBef>
              <a:spcAft>
                <a:spcPts val="0"/>
              </a:spcAft>
              <a:buSzPts val="2800"/>
              <a:buNone/>
            </a:lvl3pPr>
            <a:lvl4pPr lvl="3" algn="l">
              <a:lnSpc>
                <a:spcPct val="100000"/>
              </a:lnSpc>
              <a:spcBef>
                <a:spcPts val="0"/>
              </a:spcBef>
              <a:spcAft>
                <a:spcPts val="0"/>
              </a:spcAft>
              <a:buSzPts val="2800"/>
              <a:buNone/>
            </a:lvl4pPr>
            <a:lvl5pPr lvl="4" algn="l">
              <a:lnSpc>
                <a:spcPct val="100000"/>
              </a:lnSpc>
              <a:spcBef>
                <a:spcPts val="0"/>
              </a:spcBef>
              <a:spcAft>
                <a:spcPts val="0"/>
              </a:spcAft>
              <a:buSzPts val="2800"/>
              <a:buNone/>
            </a:lvl5pPr>
            <a:lvl6pPr lvl="5" algn="l">
              <a:lnSpc>
                <a:spcPct val="100000"/>
              </a:lnSpc>
              <a:spcBef>
                <a:spcPts val="0"/>
              </a:spcBef>
              <a:spcAft>
                <a:spcPts val="0"/>
              </a:spcAft>
              <a:buSzPts val="2800"/>
              <a:buNone/>
            </a:lvl6pPr>
            <a:lvl7pPr lvl="6" algn="l">
              <a:lnSpc>
                <a:spcPct val="100000"/>
              </a:lnSpc>
              <a:spcBef>
                <a:spcPts val="0"/>
              </a:spcBef>
              <a:spcAft>
                <a:spcPts val="0"/>
              </a:spcAft>
              <a:buSzPts val="2800"/>
              <a:buNone/>
            </a:lvl7pPr>
            <a:lvl8pPr lvl="7" algn="l">
              <a:lnSpc>
                <a:spcPct val="100000"/>
              </a:lnSpc>
              <a:spcBef>
                <a:spcPts val="0"/>
              </a:spcBef>
              <a:spcAft>
                <a:spcPts val="0"/>
              </a:spcAft>
              <a:buSzPts val="2800"/>
              <a:buNone/>
            </a:lvl8pPr>
            <a:lvl9pPr lvl="8" algn="l">
              <a:lnSpc>
                <a:spcPct val="100000"/>
              </a:lnSpc>
              <a:spcBef>
                <a:spcPts val="0"/>
              </a:spcBef>
              <a:spcAft>
                <a:spcPts val="0"/>
              </a:spcAft>
              <a:buSzPts val="2800"/>
              <a:buNone/>
            </a:lvl9pPr>
          </a:lstStyle>
          <a:p>
            <a:endParaRPr/>
          </a:p>
        </p:txBody>
      </p:sp>
      <p:sp>
        <p:nvSpPr>
          <p:cNvPr id="1048687"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1048688"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1048689"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1048693"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lvl1pPr>
            <a:lvl2pPr lvl="1" algn="l">
              <a:lnSpc>
                <a:spcPct val="100000"/>
              </a:lnSpc>
              <a:spcBef>
                <a:spcPts val="0"/>
              </a:spcBef>
              <a:spcAft>
                <a:spcPts val="0"/>
              </a:spcAft>
              <a:buSzPts val="2800"/>
              <a:buNone/>
            </a:lvl2pPr>
            <a:lvl3pPr lvl="2" algn="l">
              <a:lnSpc>
                <a:spcPct val="100000"/>
              </a:lnSpc>
              <a:spcBef>
                <a:spcPts val="0"/>
              </a:spcBef>
              <a:spcAft>
                <a:spcPts val="0"/>
              </a:spcAft>
              <a:buSzPts val="2800"/>
              <a:buNone/>
            </a:lvl3pPr>
            <a:lvl4pPr lvl="3" algn="l">
              <a:lnSpc>
                <a:spcPct val="100000"/>
              </a:lnSpc>
              <a:spcBef>
                <a:spcPts val="0"/>
              </a:spcBef>
              <a:spcAft>
                <a:spcPts val="0"/>
              </a:spcAft>
              <a:buSzPts val="2800"/>
              <a:buNone/>
            </a:lvl4pPr>
            <a:lvl5pPr lvl="4" algn="l">
              <a:lnSpc>
                <a:spcPct val="100000"/>
              </a:lnSpc>
              <a:spcBef>
                <a:spcPts val="0"/>
              </a:spcBef>
              <a:spcAft>
                <a:spcPts val="0"/>
              </a:spcAft>
              <a:buSzPts val="2800"/>
              <a:buNone/>
            </a:lvl5pPr>
            <a:lvl6pPr lvl="5" algn="l">
              <a:lnSpc>
                <a:spcPct val="100000"/>
              </a:lnSpc>
              <a:spcBef>
                <a:spcPts val="0"/>
              </a:spcBef>
              <a:spcAft>
                <a:spcPts val="0"/>
              </a:spcAft>
              <a:buSzPts val="2800"/>
              <a:buNone/>
            </a:lvl6pPr>
            <a:lvl7pPr lvl="6" algn="l">
              <a:lnSpc>
                <a:spcPct val="100000"/>
              </a:lnSpc>
              <a:spcBef>
                <a:spcPts val="0"/>
              </a:spcBef>
              <a:spcAft>
                <a:spcPts val="0"/>
              </a:spcAft>
              <a:buSzPts val="2800"/>
              <a:buNone/>
            </a:lvl7pPr>
            <a:lvl8pPr lvl="7" algn="l">
              <a:lnSpc>
                <a:spcPct val="100000"/>
              </a:lnSpc>
              <a:spcBef>
                <a:spcPts val="0"/>
              </a:spcBef>
              <a:spcAft>
                <a:spcPts val="0"/>
              </a:spcAft>
              <a:buSzPts val="2800"/>
              <a:buNone/>
            </a:lvl8pPr>
            <a:lvl9pPr lvl="8" algn="l">
              <a:lnSpc>
                <a:spcPct val="100000"/>
              </a:lnSpc>
              <a:spcBef>
                <a:spcPts val="0"/>
              </a:spcBef>
              <a:spcAft>
                <a:spcPts val="0"/>
              </a:spcAft>
              <a:buSzPts val="2800"/>
              <a:buNone/>
            </a:lvl9pPr>
          </a:lstStyle>
          <a:p>
            <a:endParaRPr/>
          </a:p>
        </p:txBody>
      </p:sp>
      <p:sp>
        <p:nvSpPr>
          <p:cNvPr id="1048694"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1048695"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48696"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1048697"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1048698"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lvl1pPr>
            <a:lvl2pPr lvl="1" algn="l">
              <a:lnSpc>
                <a:spcPct val="100000"/>
              </a:lnSpc>
              <a:spcBef>
                <a:spcPts val="0"/>
              </a:spcBef>
              <a:spcAft>
                <a:spcPts val="0"/>
              </a:spcAft>
              <a:buSzPts val="2800"/>
              <a:buNone/>
            </a:lvl2pPr>
            <a:lvl3pPr lvl="2" algn="l">
              <a:lnSpc>
                <a:spcPct val="100000"/>
              </a:lnSpc>
              <a:spcBef>
                <a:spcPts val="0"/>
              </a:spcBef>
              <a:spcAft>
                <a:spcPts val="0"/>
              </a:spcAft>
              <a:buSzPts val="2800"/>
              <a:buNone/>
            </a:lvl3pPr>
            <a:lvl4pPr lvl="3" algn="l">
              <a:lnSpc>
                <a:spcPct val="100000"/>
              </a:lnSpc>
              <a:spcBef>
                <a:spcPts val="0"/>
              </a:spcBef>
              <a:spcAft>
                <a:spcPts val="0"/>
              </a:spcAft>
              <a:buSzPts val="2800"/>
              <a:buNone/>
            </a:lvl4pPr>
            <a:lvl5pPr lvl="4" algn="l">
              <a:lnSpc>
                <a:spcPct val="100000"/>
              </a:lnSpc>
              <a:spcBef>
                <a:spcPts val="0"/>
              </a:spcBef>
              <a:spcAft>
                <a:spcPts val="0"/>
              </a:spcAft>
              <a:buSzPts val="2800"/>
              <a:buNone/>
            </a:lvl5pPr>
            <a:lvl6pPr lvl="5" algn="l">
              <a:lnSpc>
                <a:spcPct val="100000"/>
              </a:lnSpc>
              <a:spcBef>
                <a:spcPts val="0"/>
              </a:spcBef>
              <a:spcAft>
                <a:spcPts val="0"/>
              </a:spcAft>
              <a:buSzPts val="2800"/>
              <a:buNone/>
            </a:lvl6pPr>
            <a:lvl7pPr lvl="6" algn="l">
              <a:lnSpc>
                <a:spcPct val="100000"/>
              </a:lnSpc>
              <a:spcBef>
                <a:spcPts val="0"/>
              </a:spcBef>
              <a:spcAft>
                <a:spcPts val="0"/>
              </a:spcAft>
              <a:buSzPts val="2800"/>
              <a:buNone/>
            </a:lvl7pPr>
            <a:lvl8pPr lvl="7" algn="l">
              <a:lnSpc>
                <a:spcPct val="100000"/>
              </a:lnSpc>
              <a:spcBef>
                <a:spcPts val="0"/>
              </a:spcBef>
              <a:spcAft>
                <a:spcPts val="0"/>
              </a:spcAft>
              <a:buSzPts val="2800"/>
              <a:buNone/>
            </a:lvl8pPr>
            <a:lvl9pPr lvl="8" algn="l">
              <a:lnSpc>
                <a:spcPct val="100000"/>
              </a:lnSpc>
              <a:spcBef>
                <a:spcPts val="0"/>
              </a:spcBef>
              <a:spcAft>
                <a:spcPts val="0"/>
              </a:spcAft>
              <a:buSzPts val="2800"/>
              <a:buNone/>
            </a:lvl9pPr>
          </a:lstStyle>
          <a:p>
            <a:endParaRPr/>
          </a:p>
        </p:txBody>
      </p:sp>
      <p:sp>
        <p:nvSpPr>
          <p:cNvPr id="1048699"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048700"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048701"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1048681"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48682"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048683"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1048702"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048703"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1048704"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705"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048706"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48707"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lvl1pPr>
            <a:lvl2pPr marL="914378" lvl="1" indent="-317492" algn="l">
              <a:lnSpc>
                <a:spcPct val="115000"/>
              </a:lnSpc>
              <a:spcBef>
                <a:spcPts val="1600"/>
              </a:spcBef>
              <a:spcAft>
                <a:spcPts val="0"/>
              </a:spcAft>
              <a:buSzPts val="1400"/>
              <a:buChar char="○"/>
            </a:lvl2pPr>
            <a:lvl3pPr marL="1371566" lvl="2" indent="-317492" algn="l">
              <a:lnSpc>
                <a:spcPct val="115000"/>
              </a:lnSpc>
              <a:spcBef>
                <a:spcPts val="1600"/>
              </a:spcBef>
              <a:spcAft>
                <a:spcPts val="0"/>
              </a:spcAft>
              <a:buSzPts val="1400"/>
              <a:buChar char="■"/>
            </a:lvl3pPr>
            <a:lvl4pPr marL="1828754" lvl="3" indent="-317492" algn="l">
              <a:lnSpc>
                <a:spcPct val="115000"/>
              </a:lnSpc>
              <a:spcBef>
                <a:spcPts val="1600"/>
              </a:spcBef>
              <a:spcAft>
                <a:spcPts val="0"/>
              </a:spcAft>
              <a:buSzPts val="1400"/>
              <a:buChar char="●"/>
            </a:lvl4pPr>
            <a:lvl5pPr marL="2285943" lvl="4" indent="-317492" algn="l">
              <a:lnSpc>
                <a:spcPct val="115000"/>
              </a:lnSpc>
              <a:spcBef>
                <a:spcPts val="1600"/>
              </a:spcBef>
              <a:spcAft>
                <a:spcPts val="0"/>
              </a:spcAft>
              <a:buSzPts val="1400"/>
              <a:buChar char="○"/>
            </a:lvl5pPr>
            <a:lvl6pPr marL="2743132" lvl="5" indent="-317492" algn="l">
              <a:lnSpc>
                <a:spcPct val="115000"/>
              </a:lnSpc>
              <a:spcBef>
                <a:spcPts val="1600"/>
              </a:spcBef>
              <a:spcAft>
                <a:spcPts val="0"/>
              </a:spcAft>
              <a:buSzPts val="1400"/>
              <a:buChar char="■"/>
            </a:lvl6pPr>
            <a:lvl7pPr marL="3200320" lvl="6" indent="-317492" algn="l">
              <a:lnSpc>
                <a:spcPct val="115000"/>
              </a:lnSpc>
              <a:spcBef>
                <a:spcPts val="1600"/>
              </a:spcBef>
              <a:spcAft>
                <a:spcPts val="0"/>
              </a:spcAft>
              <a:buSzPts val="1400"/>
              <a:buChar char="●"/>
            </a:lvl7pPr>
            <a:lvl8pPr marL="3657509" lvl="7" indent="-317492" algn="l">
              <a:lnSpc>
                <a:spcPct val="115000"/>
              </a:lnSpc>
              <a:spcBef>
                <a:spcPts val="1600"/>
              </a:spcBef>
              <a:spcAft>
                <a:spcPts val="0"/>
              </a:spcAft>
              <a:buSzPts val="1400"/>
              <a:buChar char="○"/>
            </a:lvl8pPr>
            <a:lvl9pPr marL="4114697" lvl="8" indent="-317492" algn="l">
              <a:lnSpc>
                <a:spcPct val="115000"/>
              </a:lnSpc>
              <a:spcBef>
                <a:spcPts val="1600"/>
              </a:spcBef>
              <a:spcAft>
                <a:spcPts val="1600"/>
              </a:spcAft>
              <a:buSzPts val="1400"/>
              <a:buChar char="■"/>
            </a:lvl9pPr>
          </a:lstStyle>
          <a:p>
            <a:endParaRPr/>
          </a:p>
        </p:txBody>
      </p:sp>
      <p:sp>
        <p:nvSpPr>
          <p:cNvPr id="1048708"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1048690"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lvl1pPr>
          </a:lstStyle>
          <a:p>
            <a:endParaRPr/>
          </a:p>
        </p:txBody>
      </p:sp>
      <p:sp>
        <p:nvSpPr>
          <p:cNvPr id="1048691"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1.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1048576" name="Rectangle 5"/>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577" name="Rectangle 7"/>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578" name="TextBox 12"/>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048579" name="Rectangle 15"/>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97152" name="Picture 1"/>
          <p:cNvPicPr>
            <a:picLocks noChangeAspect="1"/>
          </p:cNvPicPr>
          <p:nvPr userDrawn="1"/>
        </p:nvPicPr>
        <p:blipFill>
          <a:blip r:embed="rId14"/>
          <a:srcRect/>
          <a:stretch>
            <a:fill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image" Target="../media/image2.jpe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2.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7.jpeg" /><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18.png" /><Relationship Id="rId4" Type="http://schemas.openxmlformats.org/officeDocument/2006/relationships/notesSlide" Target="../notesSlides/notesSlide14.xml" /></Relationships>
</file>

<file path=ppt/slides/_rels/slide15.xml.rels><?xml version="1.0" encoding="UTF-8" standalone="yes"?>
<Relationships xmlns="http://schemas.openxmlformats.org/package/2006/relationships"><Relationship Id="rId3" Type="http://schemas.openxmlformats.org/officeDocument/2006/relationships/image" Target="../media/image19.jpeg" /><Relationship Id="rId2" Type="http://schemas.openxmlformats.org/officeDocument/2006/relationships/notesSlide" Target="../notesSlides/notesSlide15.xml"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 /><Relationship Id="rId2" Type="http://schemas.openxmlformats.org/officeDocument/2006/relationships/notesSlide" Target="../notesSlides/notesSlide16.xml" /><Relationship Id="rId1" Type="http://schemas.openxmlformats.org/officeDocument/2006/relationships/slideLayout" Target="../slideLayouts/slideLayout1.xml" /><Relationship Id="rId5" Type="http://schemas.openxmlformats.org/officeDocument/2006/relationships/hyperlink" Target="https://www.kaggle.com/learn" TargetMode="External" /><Relationship Id="rId4" Type="http://schemas.openxmlformats.org/officeDocument/2006/relationships/hyperlink" Target="https://www.udacity.com/" TargetMode="Externa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5.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12.png" /></Relationships>
</file>

<file path=ppt/slides/_rels/slide6.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3" Type="http://schemas.openxmlformats.org/officeDocument/2006/relationships/image" Target="../media/image14.jpeg" /><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
          <p:cNvGrpSpPr/>
          <p:nvPr/>
        </p:nvGrpSpPr>
        <p:grpSpPr>
          <a:xfrm>
            <a:off x="-35560" y="-5989"/>
            <a:ext cx="9215120" cy="5231678"/>
            <a:chOff x="-13523" y="-66567"/>
            <a:chExt cx="9215120" cy="5231678"/>
          </a:xfrm>
        </p:grpSpPr>
        <p:pic>
          <p:nvPicPr>
            <p:cNvPr id="2097153" name="Picture 3" descr="A blue circle with icons and circles  Description automatically generated with medium confidence"/>
            <p:cNvPicPr>
              <a:picLocks noChangeAspect="1"/>
            </p:cNvPicPr>
            <p:nvPr/>
          </p:nvPicPr>
          <p:blipFill rotWithShape="1">
            <a:blip r:embed="rId3"/>
            <a:srcRect b="15546"/>
            <a:stretch>
              <a:fillRect/>
            </a:stretch>
          </p:blipFill>
          <p:spPr>
            <a:xfrm>
              <a:off x="-10160" y="-66567"/>
              <a:ext cx="9208395" cy="5179723"/>
            </a:xfrm>
            <a:prstGeom prst="rect">
              <a:avLst/>
            </a:prstGeom>
          </p:spPr>
        </p:pic>
        <p:sp>
          <p:nvSpPr>
            <p:cNvPr id="1048585" name="Rectangle 5"/>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48586" name="Google Shape;61;p13"/>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8" name="Google Shape;62;p13"/>
          <p:cNvGrpSpPr/>
          <p:nvPr/>
        </p:nvGrpSpPr>
        <p:grpSpPr>
          <a:xfrm>
            <a:off x="1548292" y="982176"/>
            <a:ext cx="6047412" cy="601034"/>
            <a:chOff x="1567263" y="1495382"/>
            <a:chExt cx="6047412" cy="601034"/>
          </a:xfrm>
        </p:grpSpPr>
        <p:pic>
          <p:nvPicPr>
            <p:cNvPr id="2097154" name="Google Shape;63;p13" descr="A close up of a sign  Description automatically generated"/>
            <p:cNvPicPr preferRelativeResize="0">
              <a:picLocks/>
            </p:cNvPicPr>
            <p:nvPr/>
          </p:nvPicPr>
          <p:blipFill rotWithShape="1">
            <a:blip r:embed="rId4">
              <a:alphaModFix/>
            </a:blip>
            <a:srcRect/>
            <a:stretch>
              <a:fillRect/>
            </a:stretch>
          </p:blipFill>
          <p:spPr>
            <a:xfrm>
              <a:off x="4755974" y="1620847"/>
              <a:ext cx="1163978" cy="389110"/>
            </a:xfrm>
            <a:prstGeom prst="rect">
              <a:avLst/>
            </a:prstGeom>
            <a:noFill/>
            <a:ln>
              <a:noFill/>
            </a:ln>
          </p:spPr>
        </p:pic>
        <p:pic>
          <p:nvPicPr>
            <p:cNvPr id="2097155" name="Google Shape;64;p13"/>
            <p:cNvPicPr preferRelativeResize="0">
              <a:picLocks/>
            </p:cNvPicPr>
            <p:nvPr/>
          </p:nvPicPr>
          <p:blipFill rotWithShape="1">
            <a:blip r:embed="rId5">
              <a:alphaModFix/>
            </a:blip>
            <a:srcRect t="20551"/>
            <a:stretch>
              <a:fillRect/>
            </a:stretch>
          </p:blipFill>
          <p:spPr>
            <a:xfrm>
              <a:off x="3675859" y="1608154"/>
              <a:ext cx="787775" cy="414497"/>
            </a:xfrm>
            <a:prstGeom prst="rect">
              <a:avLst/>
            </a:prstGeom>
            <a:noFill/>
            <a:ln>
              <a:noFill/>
            </a:ln>
          </p:spPr>
        </p:pic>
        <p:cxnSp>
          <p:nvCxnSpPr>
            <p:cNvPr id="3145728" name="Google Shape;65;p13"/>
            <p:cNvCxnSpPr>
              <a:cxnSpLocks/>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3145729" name="Google Shape;66;p13"/>
            <p:cNvCxnSpPr>
              <a:cxnSpLocks/>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097156" name="Google Shape;67;p13"/>
            <p:cNvPicPr preferRelativeResize="0">
              <a:picLocks/>
            </p:cNvPicPr>
            <p:nvPr/>
          </p:nvPicPr>
          <p:blipFill rotWithShape="1">
            <a:blip r:embed="rId6">
              <a:alphaModFix/>
            </a:blip>
            <a:srcRect/>
            <a:stretch>
              <a:fillRect/>
            </a:stretch>
          </p:blipFill>
          <p:spPr>
            <a:xfrm>
              <a:off x="6212294" y="1633695"/>
              <a:ext cx="1402381" cy="363414"/>
            </a:xfrm>
            <a:prstGeom prst="rect">
              <a:avLst/>
            </a:prstGeom>
            <a:noFill/>
            <a:ln>
              <a:noFill/>
            </a:ln>
          </p:spPr>
        </p:pic>
        <p:cxnSp>
          <p:nvCxnSpPr>
            <p:cNvPr id="3145730" name="Google Shape;68;p13"/>
            <p:cNvCxnSpPr>
              <a:cxnSpLocks/>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097157" name="Google Shape;69;p13" descr="A blue and black text  Description automatically generated"/>
            <p:cNvPicPr preferRelativeResize="0">
              <a:picLocks/>
            </p:cNvPicPr>
            <p:nvPr/>
          </p:nvPicPr>
          <p:blipFill rotWithShape="1">
            <a:blip r:embed="rId7">
              <a:alphaModFix/>
            </a:blip>
            <a:srcRect/>
            <a:stretch>
              <a:fillRect/>
            </a:stretch>
          </p:blipFill>
          <p:spPr>
            <a:xfrm>
              <a:off x="1567263" y="1495382"/>
              <a:ext cx="1816256" cy="454064"/>
            </a:xfrm>
            <a:prstGeom prst="rect">
              <a:avLst/>
            </a:prstGeom>
            <a:noFill/>
            <a:ln>
              <a:noFill/>
            </a:ln>
          </p:spPr>
        </p:pic>
      </p:grpSp>
      <p:sp>
        <p:nvSpPr>
          <p:cNvPr id="1048587" name="Google Shape;70;p13"/>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1048588" name="Rectangle: Rounded Corners 24"/>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1048589" name="TextBox 26"/>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R.Dharnish Krishnan</a:t>
            </a:r>
            <a:endParaRPr lang="zh-CN" altLang="en-US"/>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au61772111018</a:t>
            </a:r>
            <a:endParaRPr lang="zh-CN" altLang="en-US"/>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3145731" name="Straight Connector 28"/>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2097158" name="Picture 7"/>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0" name="Rectangle: Rounded Corners 18"/>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1" name="Rectangle: Rounded Corners 17"/>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2" name="Rectangle: Rounded Corners 16"/>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3" name="Rectangle: Rounded Corners 15"/>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4" name="Rectangle: Rounded Corners 14"/>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5" name="Rectangle: Rounded Corners 13"/>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6" name="Rectangle: Rounded Corners 12"/>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7" name="Rectangle: Rounded Corners 11"/>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8" name="Rectangle: Rounded Corners 10"/>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9" name="Rectangle: Rounded Corners 9"/>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40" name="Google Shape;61;g5fab984687_2_0"/>
          <p:cNvSpPr txBox="1"/>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1048641" name="Google Shape;62;g5fab984687_2_0"/>
          <p:cNvSpPr txBox="1"/>
          <p:nvPr/>
        </p:nvSpPr>
        <p:spPr>
          <a:xfrm>
            <a:off x="132397" y="1061211"/>
            <a:ext cx="4386264" cy="38605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1048642" name="Rectangle: Rounded Corners 4"/>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1048643" name="Rectangle: Rounded Corners 5"/>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1048644" name="Rectangle: Rounded Corners 6"/>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1048645" name="Rectangle: Rounded Corners 7"/>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1048646" name="Rectangle: Rounded Corners 8"/>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0" name="Google Shape;61;g5fab984687_2_0"/>
          <p:cNvSpPr txBox="1"/>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1048651" name="Google Shape;62;g5fab984687_2_0"/>
          <p:cNvSpPr txBox="1"/>
          <p:nvPr/>
        </p:nvSpPr>
        <p:spPr>
          <a:xfrm>
            <a:off x="123208" y="1478492"/>
            <a:ext cx="7557752" cy="282445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2097167" name="Picture 6"/>
          <p:cNvPicPr>
            <a:picLocks noChangeAspect="1"/>
          </p:cNvPicPr>
          <p:nvPr/>
        </p:nvPicPr>
        <p:blipFill rotWithShape="1">
          <a:blip r:embed="rId3"/>
          <a:srcRect l="4876" t="45986" r="15785" b="8908"/>
          <a:stretch>
            <a:fillRect/>
          </a:stretch>
        </p:blipFill>
        <p:spPr>
          <a:xfrm>
            <a:off x="642347" y="1411746"/>
            <a:ext cx="7254744" cy="285041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1048660" name="Google Shape;62;g5fab984687_2_0"/>
          <p:cNvSpPr txBox="1"/>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2097168" name="Picture 2" descr="Abstract background with futuristic elements"/>
          <p:cNvPicPr>
            <a:picLocks noChangeAspect="1" noChangeArrowheads="1"/>
          </p:cNvPicPr>
          <p:nvPr/>
        </p:nvPicPr>
        <p:blipFill>
          <a:blip r:embed="rId3"/>
          <a:srcRect/>
          <a:stretch>
            <a:fillRect/>
          </a:stretch>
        </p:blipFill>
        <p:spPr bwMode="auto">
          <a:xfrm>
            <a:off x="4792980" y="1070342"/>
            <a:ext cx="4045195" cy="2694642"/>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4"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2" name="1000188109.mp4">
            <a:hlinkClick r:id="" action="ppaction://media"/>
            <a:extLst>
              <a:ext uri="{FF2B5EF4-FFF2-40B4-BE49-F238E27FC236}">
                <a16:creationId xmlns:a16="http://schemas.microsoft.com/office/drawing/2014/main" id="{79FB8F22-BC3A-E0BF-2A03-1436E9DC4BB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97857" y="1406071"/>
            <a:ext cx="6937196" cy="305911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8" name="Google Shape;61;g5fab984687_2_0"/>
          <p:cNvSpPr txBox="1"/>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1048669" name="Google Shape;62;g5fab984687_2_0"/>
          <p:cNvSpPr txBox="1"/>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2097170" name="Picture 2" descr="A pen and papers with check marks  Description automatically generated"/>
          <p:cNvPicPr>
            <a:picLocks noChangeAspect="1" noChangeArrowheads="1"/>
          </p:cNvPicPr>
          <p:nvPr/>
        </p:nvPicPr>
        <p:blipFill>
          <a:blip r:embed="rId3"/>
          <a:srcRect/>
          <a:stretch>
            <a:fillRect/>
          </a:stretch>
        </p:blipFill>
        <p:spPr bwMode="auto">
          <a:xfrm>
            <a:off x="4730201" y="1061211"/>
            <a:ext cx="4174722" cy="2945130"/>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673" name="TextBox 2"/>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1048674"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7"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594" name="TextBox 2"/>
          <p:cNvSpPr txBox="1"/>
          <p:nvPr/>
        </p:nvSpPr>
        <p:spPr>
          <a:xfrm>
            <a:off x="904970" y="2279362"/>
            <a:ext cx="7273599" cy="561340"/>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597"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1048598" name="Google Shape;62;g5fab984687_2_0"/>
          <p:cNvSpPr txBox="1">
            <a:spLocks noGrp="1"/>
          </p:cNvSpPr>
          <p:nvPr>
            <p:ph type="body" idx="4294967295"/>
          </p:nvPr>
        </p:nvSpPr>
        <p:spPr>
          <a:xfrm>
            <a:off x="126468" y="1054419"/>
            <a:ext cx="4594388" cy="2824450"/>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2097159" name="Picture 3"/>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601"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1048602" name="TextBox 2"/>
          <p:cNvSpPr txBox="1"/>
          <p:nvPr/>
        </p:nvSpPr>
        <p:spPr>
          <a:xfrm>
            <a:off x="134935" y="1059838"/>
            <a:ext cx="4437065" cy="2123440"/>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1048603"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46" name="Group 1"/>
          <p:cNvGrpSpPr/>
          <p:nvPr/>
        </p:nvGrpSpPr>
        <p:grpSpPr>
          <a:xfrm>
            <a:off x="4879857" y="950917"/>
            <a:ext cx="3986766" cy="3986766"/>
            <a:chOff x="5001834" y="864388"/>
            <a:chExt cx="3986766" cy="3986766"/>
          </a:xfrm>
        </p:grpSpPr>
        <p:pic>
          <p:nvPicPr>
            <p:cNvPr id="2097160" name="Picture 7" descr="A screenshot of a device  Description automatically generated"/>
            <p:cNvPicPr>
              <a:picLocks noChangeAspect="1"/>
            </p:cNvPicPr>
            <p:nvPr/>
          </p:nvPicPr>
          <p:blipFill>
            <a:blip r:embed="rId3"/>
            <a:stretch>
              <a:fillRect/>
            </a:stretch>
          </p:blipFill>
          <p:spPr>
            <a:xfrm>
              <a:off x="5001834" y="864388"/>
              <a:ext cx="3986766" cy="3986766"/>
            </a:xfrm>
            <a:prstGeom prst="rect">
              <a:avLst/>
            </a:prstGeom>
          </p:spPr>
        </p:pic>
        <p:pic>
          <p:nvPicPr>
            <p:cNvPr id="2097161" name="Picture 8" descr="Businessman fist on chin"/>
            <p:cNvPicPr>
              <a:picLocks noChangeAspect="1"/>
            </p:cNvPicPr>
            <p:nvPr/>
          </p:nvPicPr>
          <p:blipFill rotWithShape="1">
            <a:blip r:embed="rId4"/>
            <a:srcRect b="62888"/>
            <a:stretch>
              <a:fillRect/>
            </a:stretch>
          </p:blipFill>
          <p:spPr>
            <a:xfrm flipH="1">
              <a:off x="6478945" y="2680677"/>
              <a:ext cx="1647824" cy="2016369"/>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606"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1048607" name="TextBox 2"/>
          <p:cNvSpPr txBox="1"/>
          <p:nvPr/>
        </p:nvSpPr>
        <p:spPr>
          <a:xfrm>
            <a:off x="134935" y="1059838"/>
            <a:ext cx="4437065" cy="110744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1048608"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50" name="Group 11"/>
          <p:cNvGrpSpPr/>
          <p:nvPr/>
        </p:nvGrpSpPr>
        <p:grpSpPr>
          <a:xfrm>
            <a:off x="4914899" y="1006304"/>
            <a:ext cx="3774125" cy="3130892"/>
            <a:chOff x="4578211" y="760307"/>
            <a:chExt cx="4510006" cy="3741355"/>
          </a:xfrm>
        </p:grpSpPr>
        <p:pic>
          <p:nvPicPr>
            <p:cNvPr id="2097162" name="Picture 12" descr="A purple question mark with gears  Description automatically generated"/>
            <p:cNvPicPr>
              <a:picLocks noChangeAspect="1"/>
            </p:cNvPicPr>
            <p:nvPr/>
          </p:nvPicPr>
          <p:blipFill rotWithShape="1">
            <a:blip r:embed="rId3"/>
            <a:srcRect l="11111" t="10028" r="10940" b="11567"/>
            <a:stretch>
              <a:fillRect/>
            </a:stretch>
          </p:blipFill>
          <p:spPr>
            <a:xfrm>
              <a:off x="5486396" y="760307"/>
              <a:ext cx="3601821" cy="3622886"/>
            </a:xfrm>
            <a:prstGeom prst="rect">
              <a:avLst/>
            </a:prstGeom>
          </p:spPr>
        </p:pic>
        <p:pic>
          <p:nvPicPr>
            <p:cNvPr id="2097163" name="Picture 13" descr="Businessman with clipboard"/>
            <p:cNvPicPr>
              <a:picLocks noChangeAspect="1"/>
            </p:cNvPicPr>
            <p:nvPr/>
          </p:nvPicPr>
          <p:blipFill rotWithShape="1">
            <a:blip r:embed="rId4"/>
            <a:srcRect b="60168"/>
            <a:stretch>
              <a:fillRect/>
            </a:stretch>
          </p:blipFill>
          <p:spPr>
            <a:xfrm>
              <a:off x="4578211" y="2188308"/>
              <a:ext cx="2340981" cy="231335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611"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1048612" name="TextBox 2"/>
          <p:cNvSpPr txBox="1"/>
          <p:nvPr/>
        </p:nvSpPr>
        <p:spPr>
          <a:xfrm>
            <a:off x="134935" y="1059838"/>
            <a:ext cx="8589965" cy="904239"/>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1048613"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097164" name="Graphic 1" descr="Presentation with checklist with solid fill"/>
          <p:cNvPicPr>
            <a:picLocks noChangeAspect="1"/>
          </p:cNvPicPr>
          <p:nvPr/>
        </p:nvPicPr>
        <p:blipFill rotWithShape="1">
          <a:blip r:embed="rId3"/>
          <a:srcRect l="7515" t="10396" r="9870" b="8883"/>
          <a:stretch>
            <a:fillRect/>
          </a:stretch>
        </p:blipFill>
        <p:spPr>
          <a:xfrm>
            <a:off x="3094566" y="1881249"/>
            <a:ext cx="2954867" cy="28871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048616"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1048617" name="TextBox 2"/>
          <p:cNvSpPr txBox="1"/>
          <p:nvPr/>
        </p:nvSpPr>
        <p:spPr>
          <a:xfrm>
            <a:off x="185737" y="1059838"/>
            <a:ext cx="8650925" cy="3012440"/>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1048618" name="Google Shape;61;g5fab984687_2_0"/>
          <p:cNvSpPr txBox="1"/>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1048622" name="Google Shape;62;g5fab984687_2_0"/>
          <p:cNvSpPr txBox="1"/>
          <p:nvPr/>
        </p:nvSpPr>
        <p:spPr>
          <a:xfrm>
            <a:off x="185737" y="1061211"/>
            <a:ext cx="4386264" cy="282445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60" name="Group 4"/>
          <p:cNvGrpSpPr/>
          <p:nvPr/>
        </p:nvGrpSpPr>
        <p:grpSpPr>
          <a:xfrm>
            <a:off x="5264526" y="1047750"/>
            <a:ext cx="3422806" cy="2277722"/>
            <a:chOff x="5586259" y="1047750"/>
            <a:chExt cx="3422806" cy="2277722"/>
          </a:xfrm>
        </p:grpSpPr>
        <p:pic>
          <p:nvPicPr>
            <p:cNvPr id="2097165" name="Picture 2" descr="How to Write the Perfect Web Design Proposal - Bidsketch"/>
            <p:cNvPicPr>
              <a:picLocks noChangeAspect="1" noChangeArrowheads="1"/>
            </p:cNvPicPr>
            <p:nvPr/>
          </p:nvPicPr>
          <p:blipFill>
            <a:blip r:embed="rId3"/>
            <a:srcRect/>
            <a:stretch>
              <a:fillRect/>
            </a:stretch>
          </p:blipFill>
          <p:spPr bwMode="auto">
            <a:xfrm>
              <a:off x="5586259" y="1047750"/>
              <a:ext cx="3422806" cy="2277722"/>
            </a:xfrm>
            <a:prstGeom prst="rect">
              <a:avLst/>
            </a:prstGeom>
            <a:noFill/>
          </p:spPr>
        </p:pic>
        <p:cxnSp>
          <p:nvCxnSpPr>
            <p:cNvPr id="3145732" name="Straight Connector 6"/>
            <p:cNvCxnSpPr>
              <a:cxnSpLocks/>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45733" name="Straight Connector 7"/>
            <p:cNvCxnSpPr>
              <a:cxnSpLocks/>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Google Shape;61;g5fab984687_2_0"/>
          <p:cNvSpPr txBox="1"/>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2097166" name="Picture 6"/>
          <p:cNvPicPr>
            <a:picLocks noChangeAspect="1"/>
          </p:cNvPicPr>
          <p:nvPr/>
        </p:nvPicPr>
        <p:blipFill rotWithShape="1">
          <a:blip r:embed="rId3"/>
          <a:srcRect l="16240" t="9900" r="13904" b="2496"/>
          <a:stretch>
            <a:fillRect/>
          </a:stretch>
        </p:blipFill>
        <p:spPr>
          <a:xfrm>
            <a:off x="2131080" y="1222736"/>
            <a:ext cx="4745813" cy="3347762"/>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BAB9FF8C-B00D-FB43-9FE1-AE574B7E9841}">
  <ds:schemaRefs>
    <ds:schemaRef ds:uri="http://schemas.microsoft.com/office/2006/metadata/properties"/>
    <ds:schemaRef ds:uri="http://www.w3.org/2000/xmlns/"/>
    <ds:schemaRef ds:uri="9162bd5b-4ed9-4da3-b376-05204580ba3f"/>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17</Slides>
  <Notes>17</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nitheshree07@gmail.com</cp:lastModifiedBy>
  <cp:revision>2</cp:revision>
  <dcterms:created xsi:type="dcterms:W3CDTF">2024-04-19T15:53:39Z</dcterms:created>
  <dcterms:modified xsi:type="dcterms:W3CDTF">2024-04-20T07:24:42Z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ceda8728a5054a519f499f1785900c82</vt:lpwstr>
  </property>
</Properties>
</file>